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7A7C7F-4719-4BAD-94F8-27C29797397A}" v="6" dt="2020-05-02T01:22:41.710"/>
    <p1510:client id="{5776CFEC-AF7C-4A37-B967-5A89A9937096}" v="721" dt="2020-04-30T04:12:18.621"/>
    <p1510:client id="{91493489-40D6-4E8A-A60F-6173AD1C84AE}" v="1645" dt="2020-04-30T03:19:54.235"/>
    <p1510:client id="{936C32CD-0DC6-48D7-B039-6996E45C85F6}" v="5" dt="2020-04-30T04:15:46.114"/>
    <p1510:client id="{98399CE7-A364-416D-8207-8E06561D470D}" v="278" dt="2020-04-30T15:00:30.699"/>
    <p1510:client id="{DCD8652A-0DC5-420F-A398-1D9BE100DBE3}" v="232" dt="2020-04-30T02:02:05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7.xml" Id="rId8" /><Relationship Type="http://schemas.openxmlformats.org/officeDocument/2006/relationships/presProps" Target="presProps.xml" Id="rId13" /><Relationship Type="http://schemas.microsoft.com/office/2015/10/relationships/revisionInfo" Target="revisionInfo.xml" Id="rId18" /><Relationship Type="http://schemas.openxmlformats.org/officeDocument/2006/relationships/slide" Target="slides/slide2.xml" Id="rId3" /><Relationship Type="http://schemas.openxmlformats.org/officeDocument/2006/relationships/slide" Target="slides/slide6.xml" Id="rId7" /><Relationship Type="http://schemas.openxmlformats.org/officeDocument/2006/relationships/slide" Target="slides/slide11.xml" Id="rId12" /><Relationship Type="http://schemas.openxmlformats.org/officeDocument/2006/relationships/slide" Target="slides/slide1.xml" Id="rId2" /><Relationship Type="http://schemas.openxmlformats.org/officeDocument/2006/relationships/tableStyles" Target="tableStyles.xml" Id="rId16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slide" Target="slides/slide10.xml" Id="rId11" /><Relationship Type="http://schemas.openxmlformats.org/officeDocument/2006/relationships/slide" Target="slides/slide4.xml" Id="rId5" /><Relationship Type="http://schemas.openxmlformats.org/officeDocument/2006/relationships/theme" Target="theme/theme1.xml" Id="rId15" /><Relationship Type="http://schemas.openxmlformats.org/officeDocument/2006/relationships/slide" Target="slides/slide9.xml" Id="rId10" /><Relationship Type="http://schemas.openxmlformats.org/officeDocument/2006/relationships/slide" Target="slides/slide3.xml" Id="rId4" /><Relationship Type="http://schemas.openxmlformats.org/officeDocument/2006/relationships/slide" Target="slides/slide8.xml" Id="rId9" /><Relationship Type="http://schemas.openxmlformats.org/officeDocument/2006/relationships/viewProps" Target="viewProps.xml" Id="rId14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up of coffee&#10;&#10;Description generated with high confidence">
            <a:extLst>
              <a:ext uri="{FF2B5EF4-FFF2-40B4-BE49-F238E27FC236}">
                <a16:creationId xmlns:a16="http://schemas.microsoft.com/office/drawing/2014/main" id="{658B1189-FCBE-4BA5-904E-B2258A5737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363" b="9091"/>
          <a:stretch/>
        </p:blipFill>
        <p:spPr>
          <a:xfrm>
            <a:off x="3583964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648" y="1267506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cs typeface="Calibri Light"/>
              </a:rPr>
              <a:t>   Coffee Cafe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cs typeface="Calibri"/>
              </a:rPr>
              <a:t>  </a:t>
            </a:r>
            <a:r>
              <a:rPr lang="en-US" sz="2000" err="1">
                <a:cs typeface="Calibri"/>
              </a:rPr>
              <a:t>เลือกง่าย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จ่ายคล่อง</a:t>
            </a:r>
            <a:r>
              <a:rPr lang="en-US" sz="2000">
                <a:cs typeface="Calibri"/>
              </a:rPr>
              <a:t> 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F6DD432-E40B-4DBB-834C-972026DE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961" y="1527550"/>
            <a:ext cx="2743200" cy="2111632"/>
          </a:xfrm>
          <a:prstGeom prst="rect">
            <a:avLst/>
          </a:prstGeom>
        </p:spPr>
      </p:pic>
      <p:pic>
        <p:nvPicPr>
          <p:cNvPr id="10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26A0768-887D-4235-9AF5-75DB9D6D8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961" y="1527550"/>
            <a:ext cx="2743200" cy="21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doughnut, donut, cup, table&#10;&#10;Description generated with very high confidence">
            <a:extLst>
              <a:ext uri="{FF2B5EF4-FFF2-40B4-BE49-F238E27FC236}">
                <a16:creationId xmlns:a16="http://schemas.microsoft.com/office/drawing/2014/main" id="{A31506C0-CE68-4BB5-8529-196B889313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5" t="9091" r="2198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13F152-9901-4F37-82D0-121F6DCC0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>
                <a:cs typeface="Calibri Light"/>
              </a:rPr>
              <a:t>ผู้จัดทำโปรแกรม </a:t>
            </a:r>
            <a:endParaRPr lang="en-US" sz="28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B2485-64DB-4C7E-820B-EFD7329EC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700" dirty="0">
                <a:cs typeface="Calibri"/>
              </a:rPr>
              <a:t>Mr. </a:t>
            </a:r>
            <a:r>
              <a:rPr lang="en-US" sz="1700" dirty="0" err="1">
                <a:ea typeface="+mn-lt"/>
                <a:cs typeface="+mn-lt"/>
              </a:rPr>
              <a:t>Tongthai</a:t>
            </a:r>
            <a:r>
              <a:rPr lang="en-US" sz="1700" dirty="0">
                <a:ea typeface="+mn-lt"/>
                <a:cs typeface="+mn-lt"/>
              </a:rPr>
              <a:t> </a:t>
            </a:r>
            <a:r>
              <a:rPr lang="en-US" sz="1700" dirty="0" err="1">
                <a:ea typeface="+mn-lt"/>
                <a:cs typeface="+mn-lt"/>
              </a:rPr>
              <a:t>Sirikhan</a:t>
            </a:r>
            <a:r>
              <a:rPr lang="en-US" sz="1700" dirty="0">
                <a:ea typeface="+mn-lt"/>
                <a:cs typeface="+mn-lt"/>
              </a:rPr>
              <a:t> </a:t>
            </a:r>
            <a:endParaRPr lang="en-US" dirty="0"/>
          </a:p>
          <a:p>
            <a:pPr marL="0" indent="0">
              <a:buNone/>
            </a:pPr>
            <a:r>
              <a:rPr lang="en-US" sz="1700" dirty="0">
                <a:ea typeface="+mn-lt"/>
                <a:cs typeface="+mn-lt"/>
              </a:rPr>
              <a:t>6140202240</a:t>
            </a:r>
            <a:endParaRPr lang="en-US" dirty="0"/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Mr. </a:t>
            </a:r>
            <a:r>
              <a:rPr lang="en-US" sz="1700" dirty="0" err="1">
                <a:cs typeface="Calibri"/>
              </a:rPr>
              <a:t>Natthawat</a:t>
            </a:r>
            <a:r>
              <a:rPr lang="en-US" sz="1700" dirty="0">
                <a:cs typeface="Calibri"/>
              </a:rPr>
              <a:t> </a:t>
            </a:r>
            <a:r>
              <a:rPr lang="en-US" sz="1700" dirty="0" err="1">
                <a:cs typeface="Calibri"/>
              </a:rPr>
              <a:t>Phongsawit</a:t>
            </a:r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 6140201986</a:t>
            </a:r>
            <a:endParaRPr lang="en-US" dirty="0"/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Mr. Mathis </a:t>
            </a:r>
            <a:r>
              <a:rPr lang="en-US" sz="1700" dirty="0" err="1">
                <a:cs typeface="Calibri"/>
              </a:rPr>
              <a:t>aksonwong</a:t>
            </a:r>
            <a:r>
              <a:rPr lang="en-US" sz="1700" dirty="0">
                <a:cs typeface="Calibri"/>
              </a:rPr>
              <a:t> </a:t>
            </a:r>
          </a:p>
          <a:p>
            <a:pPr marL="0" indent="0">
              <a:buNone/>
            </a:pPr>
            <a:r>
              <a:rPr lang="en-US" sz="1700" dirty="0">
                <a:cs typeface="Calibri"/>
              </a:rPr>
              <a:t>6140200228</a:t>
            </a:r>
            <a:endParaRPr lang="en-US" dirty="0"/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25DCAE-9A22-41C0-B5BD-6F4837E24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913" y="5504819"/>
            <a:ext cx="1414346" cy="1089437"/>
          </a:xfrm>
          <a:prstGeom prst="rect">
            <a:avLst/>
          </a:prstGeom>
        </p:spPr>
      </p:pic>
      <p:pic>
        <p:nvPicPr>
          <p:cNvPr id="8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A900945-178F-4F75-88C3-54FF3CDD0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8624" y="5503387"/>
            <a:ext cx="1422354" cy="10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627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7358E002-12A0-4DF3-8469-CC1A6768F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963" y="17828"/>
            <a:ext cx="7203686" cy="6831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5C4A12-A1C8-40DA-B82D-D5E8536E0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687" y="1052784"/>
            <a:ext cx="10515600" cy="1325563"/>
          </a:xfrm>
        </p:spPr>
        <p:txBody>
          <a:bodyPr/>
          <a:lstStyle/>
          <a:p>
            <a:r>
              <a:rPr lang="en-US" b="1">
                <a:cs typeface="Calibri Light"/>
              </a:rPr>
              <a:t>      </a:t>
            </a:r>
            <a:r>
              <a:rPr lang="en-US" b="1" err="1">
                <a:cs typeface="Calibri Light"/>
              </a:rPr>
              <a:t>ขอบคุณครับ</a:t>
            </a:r>
            <a:endParaRPr lang="en-US" b="1" err="1"/>
          </a:p>
        </p:txBody>
      </p:sp>
      <p:pic>
        <p:nvPicPr>
          <p:cNvPr id="10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D293C8B-4778-4B8C-B4D4-DBCA426DF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477" y="2604071"/>
            <a:ext cx="3643304" cy="28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537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1" descr="A pile of rocks&#10;&#10;Description generated with very high confidence">
            <a:extLst>
              <a:ext uri="{FF2B5EF4-FFF2-40B4-BE49-F238E27FC236}">
                <a16:creationId xmlns:a16="http://schemas.microsoft.com/office/drawing/2014/main" id="{546B0B86-D780-47ED-94D3-6494400B4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7" r="12137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39" name="Freeform: Shape 37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Freeform: Shape 39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CEC80-448E-4290-A62B-E40274B9A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n-US" sz="4100" err="1">
                <a:cs typeface="Calibri Light"/>
              </a:rPr>
              <a:t>จุดประสงค์ของโปรแกรม</a:t>
            </a:r>
          </a:p>
        </p:txBody>
      </p:sp>
      <p:sp>
        <p:nvSpPr>
          <p:cNvPr id="43" name="Content Placeholder 34">
            <a:extLst>
              <a:ext uri="{FF2B5EF4-FFF2-40B4-BE49-F238E27FC236}">
                <a16:creationId xmlns:a16="http://schemas.microsoft.com/office/drawing/2014/main" id="{69F36AEC-814F-4BF6-AE38-2FF21B70D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>
                <a:cs typeface="Calibri"/>
              </a:rPr>
              <a:t>สามารถจัดการรายการสินค้ากำหนดชื่อ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ราคาของสินค้าได้</a:t>
            </a:r>
            <a:endParaRPr lang="en-US" sz="2000">
              <a:cs typeface="Calibri"/>
            </a:endParaRPr>
          </a:p>
          <a:p>
            <a:r>
              <a:rPr lang="en-US" sz="2000" err="1">
                <a:cs typeface="Calibri"/>
              </a:rPr>
              <a:t>สามารถขายสินค้าได้</a:t>
            </a:r>
            <a:r>
              <a:rPr lang="en-US" sz="2000">
                <a:cs typeface="Calibri"/>
              </a:rPr>
              <a:t> </a:t>
            </a:r>
          </a:p>
          <a:p>
            <a:r>
              <a:rPr lang="en-US" sz="2000" err="1">
                <a:cs typeface="Calibri"/>
              </a:rPr>
              <a:t>สามารถสรุปยอดขายได้</a:t>
            </a:r>
            <a:endParaRPr lang="en-US" sz="2000">
              <a:cs typeface="Calibri"/>
            </a:endParaRPr>
          </a:p>
          <a:p>
            <a:r>
              <a:rPr lang="en-US" sz="2000" err="1">
                <a:cs typeface="Calibri"/>
              </a:rPr>
              <a:t>สามารถระบุตัวตนของคนขายได้</a:t>
            </a:r>
          </a:p>
        </p:txBody>
      </p:sp>
      <p:pic>
        <p:nvPicPr>
          <p:cNvPr id="4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4C5F586-0832-461E-BDA1-612ABDCF2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47" y="5504819"/>
            <a:ext cx="1414346" cy="1089437"/>
          </a:xfrm>
          <a:prstGeom prst="rect">
            <a:avLst/>
          </a:prstGeom>
        </p:spPr>
      </p:pic>
      <p:pic>
        <p:nvPicPr>
          <p:cNvPr id="5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97BF171-C3C0-499D-AE1F-B938B0D93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58" y="5503387"/>
            <a:ext cx="1422354" cy="10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693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ece of cake sitting on top of a table&#10;&#10;Description generated with high confidence">
            <a:extLst>
              <a:ext uri="{FF2B5EF4-FFF2-40B4-BE49-F238E27FC236}">
                <a16:creationId xmlns:a16="http://schemas.microsoft.com/office/drawing/2014/main" id="{45192D6C-D6A8-46BA-B451-C56C74ADA5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90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753B1D-6861-4CC4-A07F-BDA242807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en-US" sz="4000" b="1">
                <a:cs typeface="Calibri Light"/>
              </a:rPr>
              <a:t>Coffee Cafe</a:t>
            </a:r>
            <a:endParaRPr lang="en-US" sz="4000" b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167DB-256E-4BC1-A253-A2DCA423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>
                <a:cs typeface="Calibri"/>
              </a:rPr>
              <a:t>โดยการทำงานของโปรแกรมจะแบ่งออกเป็น 3 ส่วน คือ 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1.หน้า Login ที่สามารถให้ Admin เข้าสู่ระบบและเเละเช็คยอดขายของสินค้า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2.หน้าสำหรับเลือกซื้อรายการสินค้า จำนวนสินค้า   และยกเลิกสินค้า  เพื่อกลับไปยังเมนูหลัก</a:t>
            </a:r>
          </a:p>
          <a:p>
            <a:pPr marL="0" indent="0">
              <a:buNone/>
            </a:pPr>
            <a:r>
              <a:rPr lang="en-US" sz="2000">
                <a:cs typeface="Calibri"/>
              </a:rPr>
              <a:t>3.ชำระรายการสินค้า</a:t>
            </a: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  <a:p>
            <a:pPr marL="0" indent="0">
              <a:buNone/>
            </a:pPr>
            <a:endParaRPr lang="en-US" sz="2000">
              <a:cs typeface="Calibri"/>
            </a:endParaRPr>
          </a:p>
        </p:txBody>
      </p:sp>
      <p:pic>
        <p:nvPicPr>
          <p:cNvPr id="21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4D90652-54DA-4502-A60C-2C392936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728" y="5641098"/>
            <a:ext cx="1422354" cy="10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560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67D9A7-3D54-4C3B-A82E-3C70BECBB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513641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 </a:t>
            </a:r>
            <a:r>
              <a:rPr lang="en-US"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Login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94591-FBE2-416D-8EF5-3C3FC4192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8" y="1782981"/>
            <a:ext cx="5136416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สำหรับหน้า Login นี้ จะให้ Admin หรือ ผู้ขายได้เข้าสู่ระบบเพื่อให้ Admin ได้ขาย เช็ครายการการสินค้าโดยการกดปุ่ม Menu  และสามารถดูยอดขายในแต่ละวันได้โดยการกดปุ่ม Sales</a:t>
            </a:r>
          </a:p>
        </p:txBody>
      </p:sp>
      <p:pic>
        <p:nvPicPr>
          <p:cNvPr id="8" name="Picture 8" descr="A picture containing food, table, wooden, different&#10;&#10;Description generated with very high confidence">
            <a:extLst>
              <a:ext uri="{FF2B5EF4-FFF2-40B4-BE49-F238E27FC236}">
                <a16:creationId xmlns:a16="http://schemas.microsoft.com/office/drawing/2014/main" id="{91251694-7281-44BA-B34A-7F4047F1F7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123" r="2" b="2"/>
          <a:stretch/>
        </p:blipFill>
        <p:spPr>
          <a:xfrm>
            <a:off x="6412117" y="-2"/>
            <a:ext cx="5779884" cy="34290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close up of a sign&#10;&#10;Description generated with high confidence">
            <a:extLst>
              <a:ext uri="{FF2B5EF4-FFF2-40B4-BE49-F238E27FC236}">
                <a16:creationId xmlns:a16="http://schemas.microsoft.com/office/drawing/2014/main" id="{15AA4BE9-05FB-4125-AC51-838008F55E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2" r="2" b="2"/>
          <a:stretch/>
        </p:blipFill>
        <p:spPr>
          <a:xfrm>
            <a:off x="6412116" y="3429002"/>
            <a:ext cx="5779884" cy="3428999"/>
          </a:xfrm>
          <a:prstGeom prst="rect">
            <a:avLst/>
          </a:prstGeom>
        </p:spPr>
      </p:pic>
      <p:pic>
        <p:nvPicPr>
          <p:cNvPr id="5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3B1F8ED-7DAF-48A2-B806-156E90D35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47" y="5504819"/>
            <a:ext cx="1414346" cy="1089437"/>
          </a:xfrm>
          <a:prstGeom prst="rect">
            <a:avLst/>
          </a:prstGeom>
        </p:spPr>
      </p:pic>
      <p:pic>
        <p:nvPicPr>
          <p:cNvPr id="6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4E7A6F9-200A-4027-9364-50DF318D7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258" y="5503387"/>
            <a:ext cx="1422354" cy="10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5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295" y="478232"/>
            <a:ext cx="7034121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191FC-990B-454F-8680-823D9EA74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1053711"/>
            <a:ext cx="5638994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เลือกซื้อสินค้า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098" y="2639023"/>
            <a:ext cx="4562441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18DD35-05C9-47F1-B64E-4AC009CF6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97762" y="2799889"/>
            <a:ext cx="5747187" cy="2987543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FFFF"/>
                </a:solidFill>
              </a:rPr>
              <a:t>สำหรับหน้าเลือกซื้อสินค้า จะให้ลูกค้าเลือกรายการสินค้า และจำนวนของสินค้าที่ต้องต้องการ และกดปุ่มยืนยัน เพื่อเช็ครายการสินค้า และกดปุ่มตกลงเพื่อสรุปยอดรายการสินค้าในใบเสร็จ</a:t>
            </a:r>
          </a:p>
        </p:txBody>
      </p:sp>
      <p:pic>
        <p:nvPicPr>
          <p:cNvPr id="6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D788DB2-F2EE-412A-8E2E-23535C491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2840" y="561112"/>
            <a:ext cx="1414346" cy="1089437"/>
          </a:xfrm>
          <a:prstGeom prst="rect">
            <a:avLst/>
          </a:prstGeom>
        </p:spPr>
      </p:pic>
      <p:pic>
        <p:nvPicPr>
          <p:cNvPr id="9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A218EA9-EC78-4B09-BC10-D3BDDCFDF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843" y="559680"/>
            <a:ext cx="1422354" cy="1090582"/>
          </a:xfrm>
          <a:prstGeom prst="rect">
            <a:avLst/>
          </a:prstGeom>
        </p:spPr>
      </p:pic>
      <p:pic>
        <p:nvPicPr>
          <p:cNvPr id="10" name="Picture 10" descr="A close up of food&#10;&#10;Description generated with high confidence">
            <a:extLst>
              <a:ext uri="{FF2B5EF4-FFF2-40B4-BE49-F238E27FC236}">
                <a16:creationId xmlns:a16="http://schemas.microsoft.com/office/drawing/2014/main" id="{C3BC10E8-5903-4407-B90B-87A7B01F186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1624" r="1624"/>
          <a:stretch/>
        </p:blipFill>
        <p:spPr>
          <a:xfrm>
            <a:off x="568056" y="3632857"/>
            <a:ext cx="3526768" cy="2774533"/>
          </a:xfrm>
        </p:spPr>
      </p:pic>
      <p:pic>
        <p:nvPicPr>
          <p:cNvPr id="13" name="Picture 14" descr="A picture containing different, photo, food, display&#10;&#10;Description generated with very high confidence">
            <a:extLst>
              <a:ext uri="{FF2B5EF4-FFF2-40B4-BE49-F238E27FC236}">
                <a16:creationId xmlns:a16="http://schemas.microsoft.com/office/drawing/2014/main" id="{E1C69CD7-5022-4511-A205-C589EEB9E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966" y="331630"/>
            <a:ext cx="3548331" cy="277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07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1">
            <a:extLst>
              <a:ext uri="{FF2B5EF4-FFF2-40B4-BE49-F238E27FC236}">
                <a16:creationId xmlns:a16="http://schemas.microsoft.com/office/drawing/2014/main" id="{57C8F81B-247C-4BBE-B1EB-87BB33C8A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7552267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90198E-7546-44BA-BC09-EB386051D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446" y="640081"/>
            <a:ext cx="6274590" cy="38492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ใบเสร็จ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CB799D-AA9B-43EB-A8B3-805E3955A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3446" y="4627755"/>
            <a:ext cx="6274590" cy="159016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สำหรับหน้าใบเสร็จนี้   จะระบุรายการสินค้า ราคา เวลา  วันที่ และผู้ขาย</a:t>
            </a:r>
          </a:p>
        </p:txBody>
      </p:sp>
      <p:pic>
        <p:nvPicPr>
          <p:cNvPr id="15" name="Picture 15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D198D77D-BAA8-4BB7-BA8F-6E958038C6B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-82" r="31322" b="-210"/>
          <a:stretch/>
        </p:blipFill>
        <p:spPr>
          <a:xfrm>
            <a:off x="8117057" y="10"/>
            <a:ext cx="3638632" cy="6860854"/>
          </a:xfrm>
          <a:prstGeom prst="rect">
            <a:avLst/>
          </a:prstGeom>
        </p:spPr>
      </p:pic>
      <p:pic>
        <p:nvPicPr>
          <p:cNvPr id="17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8D1DBC2-1468-4944-B9E4-492FAE5F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92" y="272133"/>
            <a:ext cx="1422354" cy="10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B859306-AA9E-4460-8039-6AC41A6C6F5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988" t="6584" r="905" b="6150"/>
          <a:stretch/>
        </p:blipFill>
        <p:spPr>
          <a:xfrm>
            <a:off x="21" y="10"/>
            <a:ext cx="12191804" cy="6854852"/>
          </a:xfrm>
          <a:prstGeom prst="rect">
            <a:avLst/>
          </a:prstGeom>
        </p:spPr>
      </p:pic>
      <p:sp>
        <p:nvSpPr>
          <p:cNvPr id="2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5C80E-A368-448F-A58E-180D3711A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ยอดขายสินค้า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FFCD18-ECAC-4E22-9667-42BDA7107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82910" y="5242675"/>
            <a:ext cx="4330262" cy="6832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000" err="1"/>
              <a:t>สำหรับหน้ายอดขายสินค้า</a:t>
            </a:r>
            <a:r>
              <a:rPr lang="en-US" sz="2000"/>
              <a:t> </a:t>
            </a:r>
            <a:r>
              <a:rPr lang="en-US" sz="2000" err="1"/>
              <a:t>จะเป็นการเลือกวันที่</a:t>
            </a:r>
            <a:r>
              <a:rPr lang="en-US" sz="2000"/>
              <a:t> </a:t>
            </a:r>
            <a:r>
              <a:rPr lang="en-US" sz="2000" err="1"/>
              <a:t>ที่ต้องการจะดูยอดขายหรือรายได้ในวันนั้นๆ</a:t>
            </a:r>
            <a:endParaRPr lang="en-US" sz="2000" err="1">
              <a:cs typeface="Calibri"/>
            </a:endParaRPr>
          </a:p>
        </p:txBody>
      </p:sp>
      <p:cxnSp>
        <p:nvCxnSpPr>
          <p:cNvPr id="21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A5BDD3C-1585-49AA-B350-373CC7802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47" y="5504819"/>
            <a:ext cx="1414346" cy="1089437"/>
          </a:xfrm>
          <a:prstGeom prst="rect">
            <a:avLst/>
          </a:prstGeom>
        </p:spPr>
      </p:pic>
      <p:pic>
        <p:nvPicPr>
          <p:cNvPr id="10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617CDE-1214-4840-B05D-5DF0CDF1FC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58" y="5503387"/>
            <a:ext cx="1422354" cy="10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6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13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1EB9B3-1293-4BDF-A7FF-D29B1D2DB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ลงทะเบียน และลืมรหัสผ่าน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F2E16-1F89-41AF-8E4F-5F5FAA85FC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4672" y="2724912"/>
            <a:ext cx="3209544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เป็นการให้ Admin หรือ ผู้ใช้ ได้สมัครสมาชิก หรือลงทะเบียน ในหน้า Login เพื่อมีสิทธิในการใช้โปรแกรม</a:t>
            </a:r>
          </a:p>
        </p:txBody>
      </p:sp>
      <p:pic>
        <p:nvPicPr>
          <p:cNvPr id="7" name="Picture 7" descr="A picture containing fruit, sign, filled, sale&#10;&#10;Description generated with very high confidence">
            <a:extLst>
              <a:ext uri="{FF2B5EF4-FFF2-40B4-BE49-F238E27FC236}">
                <a16:creationId xmlns:a16="http://schemas.microsoft.com/office/drawing/2014/main" id="{B1AF4A80-289A-47AE-B134-823F5FC82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438" y="3708501"/>
            <a:ext cx="4246042" cy="2611316"/>
          </a:xfrm>
          <a:prstGeom prst="rect">
            <a:avLst/>
          </a:prstGeom>
        </p:spPr>
      </p:pic>
      <p:pic>
        <p:nvPicPr>
          <p:cNvPr id="5" name="Picture 5" descr="A picture containing sitting, small, table, black&#10;&#10;Description generated with very high confidence">
            <a:extLst>
              <a:ext uri="{FF2B5EF4-FFF2-40B4-BE49-F238E27FC236}">
                <a16:creationId xmlns:a16="http://schemas.microsoft.com/office/drawing/2014/main" id="{2CED459C-5959-49FC-9F42-AE2C4558668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2038" r="12038"/>
          <a:stretch/>
        </p:blipFill>
        <p:spPr>
          <a:xfrm>
            <a:off x="7299565" y="280272"/>
            <a:ext cx="3982516" cy="3147238"/>
          </a:xfrm>
          <a:prstGeom prst="rect">
            <a:avLst/>
          </a:prstGeom>
        </p:spPr>
      </p:pic>
      <p:pic>
        <p:nvPicPr>
          <p:cNvPr id="13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D8DD6C7-B4FF-4099-B2F5-65C78DD23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37" y="5534246"/>
            <a:ext cx="1422354" cy="10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96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picture containing honeycomb&#10;&#10;Description generated with very high confidence">
            <a:extLst>
              <a:ext uri="{FF2B5EF4-FFF2-40B4-BE49-F238E27FC236}">
                <a16:creationId xmlns:a16="http://schemas.microsoft.com/office/drawing/2014/main" id="{50BE06D9-7F99-4363-A5AE-2D274F66C3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4994" b="7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0936D1-3E95-4C98-8667-D738247E9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640" y="303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ปัญหาระหว่างทำโปรแกรม </a:t>
            </a:r>
          </a:p>
        </p:txBody>
      </p:sp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EB00C-4F7E-4E1C-9A90-9817AF454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- ประสบการณ์ในการทำโปรแกรม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- ระยะเวลาในการทำงาน</a:t>
            </a:r>
          </a:p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  <a:ea typeface="+mn-lt"/>
                <a:cs typeface="+mn-lt"/>
              </a:rPr>
              <a:t>- ปัญหาของโปรแกรม และคอมพิวเตอร์</a:t>
            </a:r>
          </a:p>
        </p:txBody>
      </p:sp>
      <p:pic>
        <p:nvPicPr>
          <p:cNvPr id="10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E3BA055-C126-4739-8ED1-ED089FCB3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47" y="5504819"/>
            <a:ext cx="1414346" cy="1089437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3F037D5-68C9-4346-95D3-B3C7FE61E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58" y="5503387"/>
            <a:ext cx="1422354" cy="10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16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   Coffee Cafe</vt:lpstr>
      <vt:lpstr>จุดประสงค์ของโปรแกรม</vt:lpstr>
      <vt:lpstr>Coffee Cafe</vt:lpstr>
      <vt:lpstr>   Login</vt:lpstr>
      <vt:lpstr>เลือกซื้อสินค้า</vt:lpstr>
      <vt:lpstr>ใบเสร็จ</vt:lpstr>
      <vt:lpstr>ยอดขายสินค้า</vt:lpstr>
      <vt:lpstr>ลงทะเบียน และลืมรหัสผ่าน</vt:lpstr>
      <vt:lpstr>ปัญหาระหว่างทำโปรแกรม </vt:lpstr>
      <vt:lpstr>ผู้จัดทำโปรแกรม </vt:lpstr>
      <vt:lpstr>      ขอบคุณครับ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111</cp:revision>
  <dcterms:created xsi:type="dcterms:W3CDTF">2013-07-15T20:26:40Z</dcterms:created>
  <dcterms:modified xsi:type="dcterms:W3CDTF">2020-05-02T01:22:42Z</dcterms:modified>
</cp:coreProperties>
</file>